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to Sans TC" panose="020B0604020202020204" charset="-128"/>
      <p:regular r:id="rId13"/>
    </p:embeddedFont>
    <p:embeddedFont>
      <p:font typeface="Sora Medium" panose="020B0604020202020204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019E2-DBD6-1744-955E-1958FF6DBFB9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39FCB-D11C-3F4E-9C5C-B737262B1A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105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0211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Drywall Pannels: The Versatile Building Material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686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Discover the adaptable uses and benefits of gypsum board in construction.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495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material combines ease of installation with durability and design flexibility.</a:t>
            </a:r>
            <a:endParaRPr lang="en-US" sz="17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31A618-6F44-FC7B-C9AB-36841F5AC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2321" y="7450086"/>
            <a:ext cx="1782763" cy="7795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396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Conclusion: Why Drywall Panels are the Right Choice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657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Gypsum board offers flexibility, affordability, and performance.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0956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 meets safety standards while enabling creative designs.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657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Ideal for residential, commercial, and sustainable projects alike.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509563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Choosing gypsum board ensures quicker builds and lasting quality.</a:t>
            </a:r>
            <a:endParaRPr lang="en-US" sz="17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3C385B-CE9B-B1E2-561D-828D3C44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4314" y="7410450"/>
            <a:ext cx="2746086" cy="7258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58415"/>
            <a:ext cx="123901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is Drywall Panels and How is it Made?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1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Gypsum board is made from a gypsum core sandwiched between paper sheets.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4130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manufacturing process includes mixing, shaping, drying, and cutting boards.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1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efficient production ensures consistent quality and performance of the panels.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74130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Visualising this process helps understand its precision and industrial scale.</a:t>
            </a:r>
            <a:endParaRPr lang="en-US" sz="17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083DDB-2B21-47E8-4EE1-CCE42A8A7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644" y="7373257"/>
            <a:ext cx="2882756" cy="8563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513" y="652462"/>
            <a:ext cx="7709773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Types of Gypsum Board: A Visual Guide to Applications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3513" y="2240399"/>
            <a:ext cx="7709773" cy="1180505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408420" y="2445306"/>
            <a:ext cx="256139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Standard Board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08420" y="2888218"/>
            <a:ext cx="7299960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Used for general wall and ceiling applications.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03513" y="3625810"/>
            <a:ext cx="7709773" cy="1180505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6408420" y="3830717"/>
            <a:ext cx="336351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Moisture-Resistant Board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08420" y="4273629"/>
            <a:ext cx="7299960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Ideal for kitchens and bathrooms.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3513" y="5011222"/>
            <a:ext cx="7709773" cy="1180505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408420" y="5216128"/>
            <a:ext cx="268021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Fire-Resistant Board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08420" y="5659041"/>
            <a:ext cx="7299960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Designed for enhanced safety in critical areas.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3513" y="6396633"/>
            <a:ext cx="7709773" cy="1180505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6408420" y="6601539"/>
            <a:ext cx="256139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Soundproof Board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08420" y="7044452"/>
            <a:ext cx="7299960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Reduces noise transmission between rooms.</a:t>
            </a:r>
            <a:endParaRPr lang="en-US" sz="16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5A506B6-33E8-AEFF-AE04-18F2A85D5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3600" y="7625050"/>
            <a:ext cx="2271486" cy="5999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236" y="584121"/>
            <a:ext cx="7659529" cy="1988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Benefits of Using Gypsum Board: A Cost-Effective Solution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2236" y="2890718"/>
            <a:ext cx="477203" cy="4772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431488" y="2963585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Fast Installation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431488" y="3422094"/>
            <a:ext cx="6970276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Speeds up construction time with lightweight panels.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36" y="4185404"/>
            <a:ext cx="477203" cy="4772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431488" y="4258270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Low Material Costs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431488" y="4716780"/>
            <a:ext cx="6970276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Affordable compared to traditional plaster or masonry.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2236" y="5480090"/>
            <a:ext cx="477203" cy="4772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431488" y="5552956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Clean Finish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431488" y="6011466"/>
            <a:ext cx="6970276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Ensures smooth surfaces ready for decoration.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36" y="6774775"/>
            <a:ext cx="477203" cy="4772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1431488" y="6847642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Versatile Design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31488" y="7306151"/>
            <a:ext cx="6970276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Supports curves, angles, and creative architectural features.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01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Fire Resistance and Acoustic Performance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97850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024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Fire Resistance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51508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Gypsum boards delay fire spread, enhancing building safety.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46770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694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Sound Insulation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1849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Effective at dampening noise, ideal for shared spaces.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2858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Building Codes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5458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Meets strict regulations for fire and acoustic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128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Installation Best Practices: A Step-by-Step Guide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87779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3187779"/>
            <a:ext cx="28765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Surface Preparation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67819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 walls and frames are clean and level.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267914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2679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Board Fixing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75833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correct screws and fix panels securely to framing.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348049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348049"/>
            <a:ext cx="38067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Joint Taping and Finishing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83846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Apply tape and compound for smooth, invisible joints.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428184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2324695" y="6428184"/>
            <a:ext cx="30769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Sanding and Painting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918603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Prepare surface for desired finish or decoration.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513" y="652462"/>
            <a:ext cx="7709773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Gypsum Board Finishes: Achieving the Perfect Look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3513" y="2240399"/>
            <a:ext cx="7709773" cy="1180505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408420" y="2445306"/>
            <a:ext cx="256139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Painted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08420" y="2888218"/>
            <a:ext cx="7299960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Simple and widely used for a clean finish.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03513" y="3625810"/>
            <a:ext cx="7709773" cy="1180505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6408420" y="3830717"/>
            <a:ext cx="256139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Textured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08420" y="4273629"/>
            <a:ext cx="7299960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Adds depth with patterns or plaster effects.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3513" y="5011222"/>
            <a:ext cx="7709773" cy="1180505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408420" y="5216128"/>
            <a:ext cx="256139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Wallpapered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08420" y="5659041"/>
            <a:ext cx="7299960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Allows for varied design styles and colours.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3513" y="6396633"/>
            <a:ext cx="7709773" cy="1180505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6408420" y="6601539"/>
            <a:ext cx="256139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Decorative Panels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08420" y="7044452"/>
            <a:ext cx="7299960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Incorporates mouldings or artistic detailing.</a:t>
            </a:r>
            <a:endParaRPr lang="en-US" sz="16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A832134-216A-6D5E-F6B5-AB2A3D045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7143" y="7641651"/>
            <a:ext cx="2361408" cy="5879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Common Problems and Solutions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35152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Cracking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Caused by structural movement; use flexible joint compounds.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4798874" y="35152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Water Damage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50919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Replace affected boards; use moisture-resistant types.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56258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661184"/>
            <a:ext cx="28369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Improper Fastening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 screws are flush and appropriately spaced.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Sustainable Building with Gypsum 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126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Gypsum board is recyclable and often contains recycled material.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Its lightweight nature reduces transport emissions, supporting green building.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11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Energy-efficient in thermal insulation, it cuts heating and cooling costs.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463</Words>
  <Application>Microsoft Office PowerPoint</Application>
  <PresentationFormat>Произвольный</PresentationFormat>
  <Paragraphs>80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Noto Sans TC</vt:lpstr>
      <vt:lpstr>Aptos</vt:lpstr>
      <vt:lpstr>Sora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Людмила Иосифовна</cp:lastModifiedBy>
  <cp:revision>3</cp:revision>
  <dcterms:created xsi:type="dcterms:W3CDTF">2025-05-23T15:13:10Z</dcterms:created>
  <dcterms:modified xsi:type="dcterms:W3CDTF">2025-05-26T11:26:23Z</dcterms:modified>
</cp:coreProperties>
</file>